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588125" cy="43926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4" userDrawn="1">
          <p15:clr>
            <a:srgbClr val="A4A3A4"/>
          </p15:clr>
        </p15:guide>
        <p15:guide id="2" pos="20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55"/>
    <a:srgbClr val="EE4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 showGuides="1">
      <p:cViewPr varScale="1">
        <p:scale>
          <a:sx n="179" d="100"/>
          <a:sy n="179" d="100"/>
        </p:scale>
        <p:origin x="1074" y="144"/>
      </p:cViewPr>
      <p:guideLst>
        <p:guide orient="horz" pos="1384"/>
        <p:guide pos="20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718884"/>
            <a:ext cx="5599906" cy="1529280"/>
          </a:xfrm>
        </p:spPr>
        <p:txBody>
          <a:bodyPr anchor="b"/>
          <a:lstStyle>
            <a:lvl1pPr algn="ctr">
              <a:defRPr sz="3843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516" y="2307139"/>
            <a:ext cx="4941094" cy="1060531"/>
          </a:xfrm>
        </p:spPr>
        <p:txBody>
          <a:bodyPr/>
          <a:lstStyle>
            <a:lvl1pPr marL="0" indent="0" algn="ctr">
              <a:buNone/>
              <a:defRPr sz="1537"/>
            </a:lvl1pPr>
            <a:lvl2pPr marL="292837" indent="0" algn="ctr">
              <a:buNone/>
              <a:defRPr sz="1281"/>
            </a:lvl2pPr>
            <a:lvl3pPr marL="585673" indent="0" algn="ctr">
              <a:buNone/>
              <a:defRPr sz="1153"/>
            </a:lvl3pPr>
            <a:lvl4pPr marL="878510" indent="0" algn="ctr">
              <a:buNone/>
              <a:defRPr sz="1025"/>
            </a:lvl4pPr>
            <a:lvl5pPr marL="1171346" indent="0" algn="ctr">
              <a:buNone/>
              <a:defRPr sz="1025"/>
            </a:lvl5pPr>
            <a:lvl6pPr marL="1464183" indent="0" algn="ctr">
              <a:buNone/>
              <a:defRPr sz="1025"/>
            </a:lvl6pPr>
            <a:lvl7pPr marL="1757020" indent="0" algn="ctr">
              <a:buNone/>
              <a:defRPr sz="1025"/>
            </a:lvl7pPr>
            <a:lvl8pPr marL="2049856" indent="0" algn="ctr">
              <a:buNone/>
              <a:defRPr sz="1025"/>
            </a:lvl8pPr>
            <a:lvl9pPr marL="2342693" indent="0" algn="ctr">
              <a:buNone/>
              <a:defRPr sz="1025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8489-34D6-47E0-9AA8-267CC3BDEE1C}" type="datetimeFigureOut">
              <a:rPr lang="da-DK" smtClean="0"/>
              <a:t>26-02-2018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28F-FA86-4810-8821-42C1FC0210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432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8489-34D6-47E0-9AA8-267CC3BDEE1C}" type="datetimeFigureOut">
              <a:rPr lang="da-DK" smtClean="0"/>
              <a:t>26-02-2018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28F-FA86-4810-8821-42C1FC0210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765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628" y="233866"/>
            <a:ext cx="1420564" cy="3722536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934" y="233866"/>
            <a:ext cx="4179342" cy="3722536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8489-34D6-47E0-9AA8-267CC3BDEE1C}" type="datetimeFigureOut">
              <a:rPr lang="da-DK" smtClean="0"/>
              <a:t>26-02-2018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28F-FA86-4810-8821-42C1FC0210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558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8489-34D6-47E0-9AA8-267CC3BDEE1C}" type="datetimeFigureOut">
              <a:rPr lang="da-DK" smtClean="0"/>
              <a:t>26-02-2018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28F-FA86-4810-8821-42C1FC0210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535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03" y="1095104"/>
            <a:ext cx="5682258" cy="1827205"/>
          </a:xfrm>
        </p:spPr>
        <p:txBody>
          <a:bodyPr anchor="b"/>
          <a:lstStyle>
            <a:lvl1pPr>
              <a:defRPr sz="3843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503" y="2939595"/>
            <a:ext cx="5682258" cy="960884"/>
          </a:xfrm>
        </p:spPr>
        <p:txBody>
          <a:bodyPr/>
          <a:lstStyle>
            <a:lvl1pPr marL="0" indent="0">
              <a:buNone/>
              <a:defRPr sz="1537">
                <a:solidFill>
                  <a:schemeClr val="tx1"/>
                </a:solidFill>
              </a:defRPr>
            </a:lvl1pPr>
            <a:lvl2pPr marL="292837" indent="0">
              <a:buNone/>
              <a:defRPr sz="1281">
                <a:solidFill>
                  <a:schemeClr val="tx1">
                    <a:tint val="75000"/>
                  </a:schemeClr>
                </a:solidFill>
              </a:defRPr>
            </a:lvl2pPr>
            <a:lvl3pPr marL="585673" indent="0">
              <a:buNone/>
              <a:defRPr sz="1153">
                <a:solidFill>
                  <a:schemeClr val="tx1">
                    <a:tint val="75000"/>
                  </a:schemeClr>
                </a:solidFill>
              </a:defRPr>
            </a:lvl3pPr>
            <a:lvl4pPr marL="878510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4pPr>
            <a:lvl5pPr marL="1171346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5pPr>
            <a:lvl6pPr marL="1464183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6pPr>
            <a:lvl7pPr marL="1757020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7pPr>
            <a:lvl8pPr marL="2049856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8pPr>
            <a:lvl9pPr marL="2342693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8489-34D6-47E0-9AA8-267CC3BDEE1C}" type="datetimeFigureOut">
              <a:rPr lang="da-DK" smtClean="0"/>
              <a:t>26-02-2018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28F-FA86-4810-8821-42C1FC0210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3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934" y="1169330"/>
            <a:ext cx="2799953" cy="278707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5238" y="1169330"/>
            <a:ext cx="2799953" cy="278707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8489-34D6-47E0-9AA8-267CC3BDEE1C}" type="datetimeFigureOut">
              <a:rPr lang="da-DK" smtClean="0"/>
              <a:t>26-02-2018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28F-FA86-4810-8821-42C1FC0210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228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92" y="233867"/>
            <a:ext cx="5682258" cy="8490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793" y="1076801"/>
            <a:ext cx="2787085" cy="527723"/>
          </a:xfrm>
        </p:spPr>
        <p:txBody>
          <a:bodyPr anchor="b"/>
          <a:lstStyle>
            <a:lvl1pPr marL="0" indent="0">
              <a:buNone/>
              <a:defRPr sz="1537" b="1"/>
            </a:lvl1pPr>
            <a:lvl2pPr marL="292837" indent="0">
              <a:buNone/>
              <a:defRPr sz="1281" b="1"/>
            </a:lvl2pPr>
            <a:lvl3pPr marL="585673" indent="0">
              <a:buNone/>
              <a:defRPr sz="1153" b="1"/>
            </a:lvl3pPr>
            <a:lvl4pPr marL="878510" indent="0">
              <a:buNone/>
              <a:defRPr sz="1025" b="1"/>
            </a:lvl4pPr>
            <a:lvl5pPr marL="1171346" indent="0">
              <a:buNone/>
              <a:defRPr sz="1025" b="1"/>
            </a:lvl5pPr>
            <a:lvl6pPr marL="1464183" indent="0">
              <a:buNone/>
              <a:defRPr sz="1025" b="1"/>
            </a:lvl6pPr>
            <a:lvl7pPr marL="1757020" indent="0">
              <a:buNone/>
              <a:defRPr sz="1025" b="1"/>
            </a:lvl7pPr>
            <a:lvl8pPr marL="2049856" indent="0">
              <a:buNone/>
              <a:defRPr sz="1025" b="1"/>
            </a:lvl8pPr>
            <a:lvl9pPr marL="2342693" indent="0">
              <a:buNone/>
              <a:defRPr sz="1025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793" y="1604524"/>
            <a:ext cx="2787085" cy="23600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239" y="1076801"/>
            <a:ext cx="2800811" cy="527723"/>
          </a:xfrm>
        </p:spPr>
        <p:txBody>
          <a:bodyPr anchor="b"/>
          <a:lstStyle>
            <a:lvl1pPr marL="0" indent="0">
              <a:buNone/>
              <a:defRPr sz="1537" b="1"/>
            </a:lvl1pPr>
            <a:lvl2pPr marL="292837" indent="0">
              <a:buNone/>
              <a:defRPr sz="1281" b="1"/>
            </a:lvl2pPr>
            <a:lvl3pPr marL="585673" indent="0">
              <a:buNone/>
              <a:defRPr sz="1153" b="1"/>
            </a:lvl3pPr>
            <a:lvl4pPr marL="878510" indent="0">
              <a:buNone/>
              <a:defRPr sz="1025" b="1"/>
            </a:lvl4pPr>
            <a:lvl5pPr marL="1171346" indent="0">
              <a:buNone/>
              <a:defRPr sz="1025" b="1"/>
            </a:lvl5pPr>
            <a:lvl6pPr marL="1464183" indent="0">
              <a:buNone/>
              <a:defRPr sz="1025" b="1"/>
            </a:lvl6pPr>
            <a:lvl7pPr marL="1757020" indent="0">
              <a:buNone/>
              <a:defRPr sz="1025" b="1"/>
            </a:lvl7pPr>
            <a:lvl8pPr marL="2049856" indent="0">
              <a:buNone/>
              <a:defRPr sz="1025" b="1"/>
            </a:lvl8pPr>
            <a:lvl9pPr marL="2342693" indent="0">
              <a:buNone/>
              <a:defRPr sz="1025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35239" y="1604524"/>
            <a:ext cx="2800811" cy="23600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8489-34D6-47E0-9AA8-267CC3BDEE1C}" type="datetimeFigureOut">
              <a:rPr lang="da-DK" smtClean="0"/>
              <a:t>26-02-2018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28F-FA86-4810-8821-42C1FC0210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490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8489-34D6-47E0-9AA8-267CC3BDEE1C}" type="datetimeFigureOut">
              <a:rPr lang="da-DK" smtClean="0"/>
              <a:t>26-02-2018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28F-FA86-4810-8821-42C1FC0210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057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8489-34D6-47E0-9AA8-267CC3BDEE1C}" type="datetimeFigureOut">
              <a:rPr lang="da-DK" smtClean="0"/>
              <a:t>26-02-2018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28F-FA86-4810-8821-42C1FC0210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075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92" y="292841"/>
            <a:ext cx="2124842" cy="1024943"/>
          </a:xfrm>
        </p:spPr>
        <p:txBody>
          <a:bodyPr anchor="b"/>
          <a:lstStyle>
            <a:lvl1pPr>
              <a:defRPr sz="205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811" y="632456"/>
            <a:ext cx="3335238" cy="3121602"/>
          </a:xfrm>
        </p:spPr>
        <p:txBody>
          <a:bodyPr/>
          <a:lstStyle>
            <a:lvl1pPr>
              <a:defRPr sz="2050"/>
            </a:lvl1pPr>
            <a:lvl2pPr>
              <a:defRPr sz="1793"/>
            </a:lvl2pPr>
            <a:lvl3pPr>
              <a:defRPr sz="1537"/>
            </a:lvl3pPr>
            <a:lvl4pPr>
              <a:defRPr sz="1281"/>
            </a:lvl4pPr>
            <a:lvl5pPr>
              <a:defRPr sz="1281"/>
            </a:lvl5pPr>
            <a:lvl6pPr>
              <a:defRPr sz="1281"/>
            </a:lvl6pPr>
            <a:lvl7pPr>
              <a:defRPr sz="1281"/>
            </a:lvl7pPr>
            <a:lvl8pPr>
              <a:defRPr sz="1281"/>
            </a:lvl8pPr>
            <a:lvl9pPr>
              <a:defRPr sz="1281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92" y="1317784"/>
            <a:ext cx="2124842" cy="2441358"/>
          </a:xfrm>
        </p:spPr>
        <p:txBody>
          <a:bodyPr/>
          <a:lstStyle>
            <a:lvl1pPr marL="0" indent="0">
              <a:buNone/>
              <a:defRPr sz="1025"/>
            </a:lvl1pPr>
            <a:lvl2pPr marL="292837" indent="0">
              <a:buNone/>
              <a:defRPr sz="897"/>
            </a:lvl2pPr>
            <a:lvl3pPr marL="585673" indent="0">
              <a:buNone/>
              <a:defRPr sz="769"/>
            </a:lvl3pPr>
            <a:lvl4pPr marL="878510" indent="0">
              <a:buNone/>
              <a:defRPr sz="641"/>
            </a:lvl4pPr>
            <a:lvl5pPr marL="1171346" indent="0">
              <a:buNone/>
              <a:defRPr sz="641"/>
            </a:lvl5pPr>
            <a:lvl6pPr marL="1464183" indent="0">
              <a:buNone/>
              <a:defRPr sz="641"/>
            </a:lvl6pPr>
            <a:lvl7pPr marL="1757020" indent="0">
              <a:buNone/>
              <a:defRPr sz="641"/>
            </a:lvl7pPr>
            <a:lvl8pPr marL="2049856" indent="0">
              <a:buNone/>
              <a:defRPr sz="641"/>
            </a:lvl8pPr>
            <a:lvl9pPr marL="2342693" indent="0">
              <a:buNone/>
              <a:defRPr sz="64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8489-34D6-47E0-9AA8-267CC3BDEE1C}" type="datetimeFigureOut">
              <a:rPr lang="da-DK" smtClean="0"/>
              <a:t>26-02-2018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28F-FA86-4810-8821-42C1FC0210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117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92" y="292841"/>
            <a:ext cx="2124842" cy="1024943"/>
          </a:xfrm>
        </p:spPr>
        <p:txBody>
          <a:bodyPr anchor="b"/>
          <a:lstStyle>
            <a:lvl1pPr>
              <a:defRPr sz="205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00811" y="632456"/>
            <a:ext cx="3335238" cy="3121602"/>
          </a:xfrm>
        </p:spPr>
        <p:txBody>
          <a:bodyPr anchor="t"/>
          <a:lstStyle>
            <a:lvl1pPr marL="0" indent="0">
              <a:buNone/>
              <a:defRPr sz="2050"/>
            </a:lvl1pPr>
            <a:lvl2pPr marL="292837" indent="0">
              <a:buNone/>
              <a:defRPr sz="1793"/>
            </a:lvl2pPr>
            <a:lvl3pPr marL="585673" indent="0">
              <a:buNone/>
              <a:defRPr sz="1537"/>
            </a:lvl3pPr>
            <a:lvl4pPr marL="878510" indent="0">
              <a:buNone/>
              <a:defRPr sz="1281"/>
            </a:lvl4pPr>
            <a:lvl5pPr marL="1171346" indent="0">
              <a:buNone/>
              <a:defRPr sz="1281"/>
            </a:lvl5pPr>
            <a:lvl6pPr marL="1464183" indent="0">
              <a:buNone/>
              <a:defRPr sz="1281"/>
            </a:lvl6pPr>
            <a:lvl7pPr marL="1757020" indent="0">
              <a:buNone/>
              <a:defRPr sz="1281"/>
            </a:lvl7pPr>
            <a:lvl8pPr marL="2049856" indent="0">
              <a:buNone/>
              <a:defRPr sz="1281"/>
            </a:lvl8pPr>
            <a:lvl9pPr marL="2342693" indent="0">
              <a:buNone/>
              <a:defRPr sz="1281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92" y="1317784"/>
            <a:ext cx="2124842" cy="2441358"/>
          </a:xfrm>
        </p:spPr>
        <p:txBody>
          <a:bodyPr/>
          <a:lstStyle>
            <a:lvl1pPr marL="0" indent="0">
              <a:buNone/>
              <a:defRPr sz="1025"/>
            </a:lvl1pPr>
            <a:lvl2pPr marL="292837" indent="0">
              <a:buNone/>
              <a:defRPr sz="897"/>
            </a:lvl2pPr>
            <a:lvl3pPr marL="585673" indent="0">
              <a:buNone/>
              <a:defRPr sz="769"/>
            </a:lvl3pPr>
            <a:lvl4pPr marL="878510" indent="0">
              <a:buNone/>
              <a:defRPr sz="641"/>
            </a:lvl4pPr>
            <a:lvl5pPr marL="1171346" indent="0">
              <a:buNone/>
              <a:defRPr sz="641"/>
            </a:lvl5pPr>
            <a:lvl6pPr marL="1464183" indent="0">
              <a:buNone/>
              <a:defRPr sz="641"/>
            </a:lvl6pPr>
            <a:lvl7pPr marL="1757020" indent="0">
              <a:buNone/>
              <a:defRPr sz="641"/>
            </a:lvl7pPr>
            <a:lvl8pPr marL="2049856" indent="0">
              <a:buNone/>
              <a:defRPr sz="641"/>
            </a:lvl8pPr>
            <a:lvl9pPr marL="2342693" indent="0">
              <a:buNone/>
              <a:defRPr sz="64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8489-34D6-47E0-9AA8-267CC3BDEE1C}" type="datetimeFigureOut">
              <a:rPr lang="da-DK" smtClean="0"/>
              <a:t>26-02-2018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28F-FA86-4810-8821-42C1FC0210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515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934" y="233867"/>
            <a:ext cx="5682258" cy="84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934" y="1169330"/>
            <a:ext cx="5682258" cy="2787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934" y="4071302"/>
            <a:ext cx="1482328" cy="233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8489-34D6-47E0-9AA8-267CC3BDEE1C}" type="datetimeFigureOut">
              <a:rPr lang="da-DK" smtClean="0"/>
              <a:t>26-02-2018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2317" y="4071302"/>
            <a:ext cx="2223492" cy="233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52863" y="4071302"/>
            <a:ext cx="1482328" cy="233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2428F-FA86-4810-8821-42C1FC0210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398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85673" rtl="0" eaLnBrk="1" latinLnBrk="0" hangingPunct="1">
        <a:lnSpc>
          <a:spcPct val="90000"/>
        </a:lnSpc>
        <a:spcBef>
          <a:spcPct val="0"/>
        </a:spcBef>
        <a:buNone/>
        <a:defRPr sz="28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418" indent="-146418" algn="l" defTabSz="585673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1pPr>
      <a:lvl2pPr marL="439255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537" kern="1200">
          <a:solidFill>
            <a:schemeClr val="tx1"/>
          </a:solidFill>
          <a:latin typeface="+mn-lt"/>
          <a:ea typeface="+mn-ea"/>
          <a:cs typeface="+mn-cs"/>
        </a:defRPr>
      </a:lvl2pPr>
      <a:lvl3pPr marL="732092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81" kern="1200">
          <a:solidFill>
            <a:schemeClr val="tx1"/>
          </a:solidFill>
          <a:latin typeface="+mn-lt"/>
          <a:ea typeface="+mn-ea"/>
          <a:cs typeface="+mn-cs"/>
        </a:defRPr>
      </a:lvl3pPr>
      <a:lvl4pPr marL="1024928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3" kern="1200">
          <a:solidFill>
            <a:schemeClr val="tx1"/>
          </a:solidFill>
          <a:latin typeface="+mn-lt"/>
          <a:ea typeface="+mn-ea"/>
          <a:cs typeface="+mn-cs"/>
        </a:defRPr>
      </a:lvl4pPr>
      <a:lvl5pPr marL="1317765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3" kern="1200">
          <a:solidFill>
            <a:schemeClr val="tx1"/>
          </a:solidFill>
          <a:latin typeface="+mn-lt"/>
          <a:ea typeface="+mn-ea"/>
          <a:cs typeface="+mn-cs"/>
        </a:defRPr>
      </a:lvl5pPr>
      <a:lvl6pPr marL="1610601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3" kern="1200">
          <a:solidFill>
            <a:schemeClr val="tx1"/>
          </a:solidFill>
          <a:latin typeface="+mn-lt"/>
          <a:ea typeface="+mn-ea"/>
          <a:cs typeface="+mn-cs"/>
        </a:defRPr>
      </a:lvl6pPr>
      <a:lvl7pPr marL="1903438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3" kern="1200">
          <a:solidFill>
            <a:schemeClr val="tx1"/>
          </a:solidFill>
          <a:latin typeface="+mn-lt"/>
          <a:ea typeface="+mn-ea"/>
          <a:cs typeface="+mn-cs"/>
        </a:defRPr>
      </a:lvl7pPr>
      <a:lvl8pPr marL="2196275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3" kern="1200">
          <a:solidFill>
            <a:schemeClr val="tx1"/>
          </a:solidFill>
          <a:latin typeface="+mn-lt"/>
          <a:ea typeface="+mn-ea"/>
          <a:cs typeface="+mn-cs"/>
        </a:defRPr>
      </a:lvl8pPr>
      <a:lvl9pPr marL="2489111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1pPr>
      <a:lvl2pPr marL="292837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2pPr>
      <a:lvl3pPr marL="585673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3pPr>
      <a:lvl4pPr marL="878510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4pPr>
      <a:lvl5pPr marL="1171346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5pPr>
      <a:lvl6pPr marL="1464183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6pPr>
      <a:lvl7pPr marL="1757020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7pPr>
      <a:lvl8pPr marL="2049856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8pPr>
      <a:lvl9pPr marL="2342693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C618EF6A-F120-4FD4-9ECD-A5D86DD6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7934" cy="44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2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9F5EE653-D6B2-44E4-86C1-45C26A656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t="9060" r="19416" b="13893"/>
          <a:stretch/>
        </p:blipFill>
        <p:spPr>
          <a:xfrm>
            <a:off x="-28281" y="-13378"/>
            <a:ext cx="6608190" cy="44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6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="" xmlns:a16="http://schemas.microsoft.com/office/drawing/2014/main" id="{0CA9CAD6-4355-492B-BF37-7A9A3A4C36F6}"/>
              </a:ext>
            </a:extLst>
          </p:cNvPr>
          <p:cNvSpPr/>
          <p:nvPr/>
        </p:nvSpPr>
        <p:spPr>
          <a:xfrm>
            <a:off x="1" y="793"/>
            <a:ext cx="6588124" cy="4391819"/>
          </a:xfrm>
          <a:prstGeom prst="rect">
            <a:avLst/>
          </a:prstGeom>
          <a:solidFill>
            <a:srgbClr val="EF4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="" xmlns:a16="http://schemas.microsoft.com/office/drawing/2014/main" id="{3362F775-C302-474E-8976-BEAF831845A8}"/>
              </a:ext>
            </a:extLst>
          </p:cNvPr>
          <p:cNvSpPr txBox="1"/>
          <p:nvPr/>
        </p:nvSpPr>
        <p:spPr>
          <a:xfrm>
            <a:off x="203200" y="2381250"/>
            <a:ext cx="6280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dirty="0">
                <a:solidFill>
                  <a:schemeClr val="bg1"/>
                </a:solidFill>
                <a:latin typeface="Foundry Gridnik Medium" panose="02000603030000020004" pitchFamily="2" charset="0"/>
              </a:rPr>
              <a:t>EN JULEHILSEN FRA VIDENSBYEN</a:t>
            </a:r>
          </a:p>
        </p:txBody>
      </p:sp>
      <p:sp>
        <p:nvSpPr>
          <p:cNvPr id="7" name="Ligebenet trekant 6">
            <a:extLst>
              <a:ext uri="{FF2B5EF4-FFF2-40B4-BE49-F238E27FC236}">
                <a16:creationId xmlns="" xmlns:a16="http://schemas.microsoft.com/office/drawing/2014/main" id="{2E0FA46A-0BBC-4AB5-98AA-B84359F2F5AF}"/>
              </a:ext>
            </a:extLst>
          </p:cNvPr>
          <p:cNvSpPr/>
          <p:nvPr/>
        </p:nvSpPr>
        <p:spPr>
          <a:xfrm flipV="1">
            <a:off x="-1" y="0"/>
            <a:ext cx="6588125" cy="1956654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812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="" xmlns:a16="http://schemas.microsoft.com/office/drawing/2014/main" id="{BAF27B8E-54AE-4B21-8019-66374BB6F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r="1579" b="-96"/>
          <a:stretch/>
        </p:blipFill>
        <p:spPr>
          <a:xfrm>
            <a:off x="0" y="-1"/>
            <a:ext cx="6588126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7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B8EF44F8-94A5-4FB3-BC58-5AA9A84BE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9" y="0"/>
            <a:ext cx="6579806" cy="439261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="" xmlns:a16="http://schemas.microsoft.com/office/drawing/2014/main" id="{B5CFF737-8B98-4819-82CD-06CE01FB1F93}"/>
              </a:ext>
            </a:extLst>
          </p:cNvPr>
          <p:cNvSpPr/>
          <p:nvPr/>
        </p:nvSpPr>
        <p:spPr>
          <a:xfrm>
            <a:off x="1" y="793"/>
            <a:ext cx="2057401" cy="4392613"/>
          </a:xfrm>
          <a:prstGeom prst="rect">
            <a:avLst/>
          </a:prstGeom>
          <a:solidFill>
            <a:srgbClr val="00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8" name="Picture 4" descr="Billedresultat for danske bank">
            <a:extLst>
              <a:ext uri="{FF2B5EF4-FFF2-40B4-BE49-F238E27FC236}">
                <a16:creationId xmlns="" xmlns:a16="http://schemas.microsoft.com/office/drawing/2014/main" id="{687A041E-E0BB-4AE9-99AA-2126A2A98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t="40966" r="19288" b="40525"/>
          <a:stretch/>
        </p:blipFill>
        <p:spPr bwMode="auto">
          <a:xfrm>
            <a:off x="117476" y="98524"/>
            <a:ext cx="1822449" cy="3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="" xmlns:a16="http://schemas.microsoft.com/office/drawing/2014/main" id="{FE209111-7751-4E28-92BA-FE1399A6B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51"/>
            <a:ext cx="6609455" cy="44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1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"/>
            <a:ext cx="6588125" cy="43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8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"/>
            <a:ext cx="6588125" cy="43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97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2008</TotalTime>
  <Words>4</Words>
  <Application>Microsoft Office PowerPoint</Application>
  <PresentationFormat>Brugerdefineret</PresentationFormat>
  <Paragraphs>1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Foundry Gridnik Medium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Sabina Bigom</dc:creator>
  <cp:lastModifiedBy>Marie Juul Madsen</cp:lastModifiedBy>
  <cp:revision>14</cp:revision>
  <dcterms:created xsi:type="dcterms:W3CDTF">2017-11-02T08:12:28Z</dcterms:created>
  <dcterms:modified xsi:type="dcterms:W3CDTF">2018-02-26T12:36:07Z</dcterms:modified>
</cp:coreProperties>
</file>