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6858000" cy="9144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densby" initials="V" lastIdx="1" clrIdx="0">
    <p:extLst>
      <p:ext uri="{19B8F6BF-5375-455C-9EA6-DF929625EA0E}">
        <p15:presenceInfo xmlns:p15="http://schemas.microsoft.com/office/powerpoint/2012/main" userId="Vidensb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800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0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422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96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11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9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09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75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489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86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524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DCA4-5E1C-4281-8C14-864AA506E22E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CD4D-5A13-4BD9-A7D5-ED4B00DA1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879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vidensby.dk" TargetMode="External"/><Relationship Id="rId5" Type="http://schemas.openxmlformats.org/officeDocument/2006/relationships/hyperlink" Target="http://www.vidensby.dk/netv&#230;rk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0651" flipH="1">
            <a:off x="530615" y="-266133"/>
            <a:ext cx="6330462" cy="4803237"/>
          </a:xfrm>
          <a:prstGeom prst="rect">
            <a:avLst/>
          </a:prstGeom>
        </p:spPr>
      </p:pic>
      <p:sp>
        <p:nvSpPr>
          <p:cNvPr id="42" name="Rektangel 41"/>
          <p:cNvSpPr/>
          <p:nvPr/>
        </p:nvSpPr>
        <p:spPr>
          <a:xfrm>
            <a:off x="922725" y="6038140"/>
            <a:ext cx="2449899" cy="24050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62"/>
          </a:p>
        </p:txBody>
      </p:sp>
      <p:sp>
        <p:nvSpPr>
          <p:cNvPr id="10" name="Rektangel 9"/>
          <p:cNvSpPr/>
          <p:nvPr/>
        </p:nvSpPr>
        <p:spPr>
          <a:xfrm>
            <a:off x="3535874" y="6038140"/>
            <a:ext cx="2448000" cy="24050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62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780" y="0"/>
            <a:ext cx="655500" cy="166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kstboks 4"/>
          <p:cNvSpPr txBox="1"/>
          <p:nvPr/>
        </p:nvSpPr>
        <p:spPr>
          <a:xfrm>
            <a:off x="951884" y="6038140"/>
            <a:ext cx="2420740" cy="2138682"/>
          </a:xfrm>
          <a:prstGeom prst="rect">
            <a:avLst/>
          </a:prstGeom>
          <a:noFill/>
          <a:ln w="25400">
            <a:noFill/>
          </a:ln>
        </p:spPr>
        <p:txBody>
          <a:bodyPr wrap="square" tIns="66462" bIns="66462" rtlCol="0">
            <a:spAutoFit/>
          </a:bodyPr>
          <a:lstStyle/>
          <a:p>
            <a:pPr>
              <a:spcBef>
                <a:spcPts val="554"/>
              </a:spcBef>
              <a:spcAft>
                <a:spcPts val="554"/>
              </a:spcAft>
            </a:pPr>
            <a:r>
              <a:rPr lang="en-GB" sz="1292" b="1" dirty="0">
                <a:ea typeface="Verdana" pitchFamily="34" charset="0"/>
                <a:cs typeface="Verdana" pitchFamily="34" charset="0"/>
              </a:rPr>
              <a:t>PROGRAM</a:t>
            </a:r>
          </a:p>
          <a:p>
            <a:pPr>
              <a:spcBef>
                <a:spcPts val="100"/>
              </a:spcBef>
            </a:pPr>
            <a:r>
              <a:rPr lang="da-DK" sz="1100" dirty="0" smtClean="0"/>
              <a:t>16.45 </a:t>
            </a:r>
            <a:r>
              <a:rPr lang="da-DK" sz="1100" dirty="0"/>
              <a:t>– 17.00: </a:t>
            </a:r>
            <a:r>
              <a:rPr lang="da-DK" sz="1100" dirty="0" smtClean="0"/>
              <a:t>Ankomst</a:t>
            </a:r>
          </a:p>
          <a:p>
            <a:pPr>
              <a:spcBef>
                <a:spcPts val="277"/>
              </a:spcBef>
            </a:pPr>
            <a:r>
              <a:rPr lang="da-DK" sz="1100" dirty="0" smtClean="0"/>
              <a:t>17.00 </a:t>
            </a:r>
            <a:r>
              <a:rPr lang="da-DK" sz="1100" dirty="0"/>
              <a:t>– </a:t>
            </a:r>
            <a:r>
              <a:rPr lang="da-DK" sz="1100" dirty="0" smtClean="0"/>
              <a:t>18.15: Salg via sociale medier</a:t>
            </a:r>
            <a:r>
              <a:rPr lang="da-DK" sz="1100" i="1" dirty="0" smtClean="0"/>
              <a:t>/ Leif Carlsen, Social Selling Company</a:t>
            </a:r>
          </a:p>
          <a:p>
            <a:pPr>
              <a:spcBef>
                <a:spcPts val="277"/>
              </a:spcBef>
            </a:pPr>
            <a:r>
              <a:rPr lang="da-DK" sz="1100" dirty="0" smtClean="0"/>
              <a:t>18.15– </a:t>
            </a:r>
            <a:r>
              <a:rPr lang="da-DK" sz="1100" dirty="0"/>
              <a:t>19.00</a:t>
            </a:r>
            <a:r>
              <a:rPr lang="da-DK" sz="1100" i="1" dirty="0"/>
              <a:t>: </a:t>
            </a:r>
            <a:r>
              <a:rPr lang="da-DK" sz="1100" dirty="0"/>
              <a:t>Spørgsmål, debat og </a:t>
            </a:r>
            <a:r>
              <a:rPr lang="da-DK" sz="1100" dirty="0" err="1" smtClean="0"/>
              <a:t>networking</a:t>
            </a:r>
            <a:endParaRPr lang="da-DK" sz="1100" dirty="0" smtClean="0"/>
          </a:p>
          <a:p>
            <a:pPr>
              <a:spcBef>
                <a:spcPts val="277"/>
              </a:spcBef>
            </a:pPr>
            <a:endParaRPr lang="da-DK" sz="1100" dirty="0"/>
          </a:p>
          <a:p>
            <a:pPr>
              <a:spcBef>
                <a:spcPts val="277"/>
              </a:spcBef>
            </a:pPr>
            <a:r>
              <a:rPr lang="da-DK" sz="1100" b="1" dirty="0" smtClean="0"/>
              <a:t>Arrangør:</a:t>
            </a:r>
          </a:p>
          <a:p>
            <a:pPr>
              <a:spcBef>
                <a:spcPts val="277"/>
              </a:spcBef>
            </a:pPr>
            <a:r>
              <a:rPr lang="da-DK" sz="1100" dirty="0" err="1" smtClean="0"/>
              <a:t>Vidensbynetværk</a:t>
            </a:r>
            <a:r>
              <a:rPr lang="da-DK" sz="1100" dirty="0" smtClean="0"/>
              <a:t> </a:t>
            </a:r>
            <a:r>
              <a:rPr lang="da-DK" sz="1100" dirty="0"/>
              <a:t>for mindre </a:t>
            </a:r>
            <a:r>
              <a:rPr lang="da-DK" sz="1100" dirty="0" smtClean="0"/>
              <a:t>virksomheder. </a:t>
            </a:r>
            <a:r>
              <a:rPr lang="da-DK" sz="1100" dirty="0" smtClean="0">
                <a:hlinkClick r:id="rId5"/>
              </a:rPr>
              <a:t>Vidensby.dk/netværk</a:t>
            </a:r>
            <a:r>
              <a:rPr lang="da-DK" sz="1100" dirty="0" smtClean="0"/>
              <a:t> </a:t>
            </a:r>
            <a:endParaRPr lang="da-DK" sz="1100" dirty="0"/>
          </a:p>
        </p:txBody>
      </p:sp>
      <p:sp>
        <p:nvSpPr>
          <p:cNvPr id="27" name="Tekstfelt 26"/>
          <p:cNvSpPr txBox="1"/>
          <p:nvPr/>
        </p:nvSpPr>
        <p:spPr>
          <a:xfrm>
            <a:off x="3568429" y="6080395"/>
            <a:ext cx="2382889" cy="23205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554"/>
              </a:spcAft>
            </a:pPr>
            <a:r>
              <a:rPr lang="da-DK" sz="1292" b="1" dirty="0"/>
              <a:t>TILMELDING</a:t>
            </a:r>
            <a:endParaRPr lang="da-DK" sz="1292" dirty="0"/>
          </a:p>
          <a:p>
            <a:pPr>
              <a:spcAft>
                <a:spcPts val="554"/>
              </a:spcAft>
            </a:pPr>
            <a:r>
              <a:rPr lang="da-DK" sz="1108" dirty="0"/>
              <a:t>Tilmelding senest </a:t>
            </a:r>
            <a:r>
              <a:rPr lang="da-DK" sz="1108" dirty="0" smtClean="0"/>
              <a:t>den </a:t>
            </a:r>
            <a:r>
              <a:rPr lang="da-DK" sz="1108" b="1" dirty="0" smtClean="0"/>
              <a:t>19. maj </a:t>
            </a:r>
            <a:r>
              <a:rPr lang="da-DK" sz="1108" b="1" dirty="0" smtClean="0"/>
              <a:t>2016 </a:t>
            </a:r>
            <a:r>
              <a:rPr lang="da-DK" sz="1108" dirty="0" smtClean="0"/>
              <a:t>til </a:t>
            </a:r>
            <a:r>
              <a:rPr lang="da-DK" sz="1108" dirty="0" smtClean="0">
                <a:hlinkClick r:id="rId6"/>
              </a:rPr>
              <a:t>info@vidensby.dk</a:t>
            </a:r>
            <a:r>
              <a:rPr lang="da-DK" sz="1108" dirty="0" smtClean="0"/>
              <a:t> </a:t>
            </a:r>
            <a:r>
              <a:rPr lang="da-DK" sz="1108" b="1" dirty="0" smtClean="0"/>
              <a:t>  </a:t>
            </a:r>
            <a:endParaRPr lang="da-DK" sz="1108" b="1" dirty="0"/>
          </a:p>
          <a:p>
            <a:r>
              <a:rPr lang="da-DK" sz="1108" dirty="0"/>
              <a:t>Alle virksomheder</a:t>
            </a:r>
            <a:r>
              <a:rPr lang="da-DK" sz="1108" dirty="0">
                <a:solidFill>
                  <a:schemeClr val="accent6"/>
                </a:solidFill>
              </a:rPr>
              <a:t> </a:t>
            </a:r>
            <a:r>
              <a:rPr lang="da-DK" sz="1108" dirty="0"/>
              <a:t>i Lyngby-Taarbæk </a:t>
            </a:r>
            <a:r>
              <a:rPr lang="da-DK" sz="1108" dirty="0" smtClean="0"/>
              <a:t>Kommune inden </a:t>
            </a:r>
            <a:r>
              <a:rPr lang="da-DK" sz="1108" dirty="0"/>
              <a:t>for handel, håndværk og service er velkomne. </a:t>
            </a:r>
            <a:endParaRPr lang="da-DK" sz="1108" dirty="0" smtClean="0"/>
          </a:p>
          <a:p>
            <a:endParaRPr lang="da-DK" sz="1108" dirty="0"/>
          </a:p>
          <a:p>
            <a:r>
              <a:rPr lang="da-DK" sz="1108" dirty="0" smtClean="0"/>
              <a:t>Arrangementet </a:t>
            </a:r>
            <a:r>
              <a:rPr lang="da-DK" sz="1108" dirty="0"/>
              <a:t>er </a:t>
            </a:r>
            <a:r>
              <a:rPr lang="da-DK" sz="1108" dirty="0" smtClean="0"/>
              <a:t>gratis og uforpligtende</a:t>
            </a:r>
            <a:r>
              <a:rPr lang="da-DK" sz="1015" dirty="0" smtClean="0"/>
              <a:t>.</a:t>
            </a:r>
            <a:endParaRPr lang="da-DK" sz="1015" dirty="0"/>
          </a:p>
          <a:p>
            <a:endParaRPr lang="da-DK" sz="1108" dirty="0" smtClean="0"/>
          </a:p>
          <a:p>
            <a:r>
              <a:rPr lang="da-DK" sz="1108" b="1" dirty="0" smtClean="0"/>
              <a:t>Adresse: </a:t>
            </a:r>
            <a:r>
              <a:rPr lang="da-DK" sz="1108" dirty="0" err="1" smtClean="0"/>
              <a:t>Cphbusiness</a:t>
            </a:r>
            <a:r>
              <a:rPr lang="da-DK" sz="1108" dirty="0"/>
              <a:t>, Nørgaardsvej 30, 2800 </a:t>
            </a:r>
            <a:r>
              <a:rPr lang="da-DK" sz="1108" dirty="0" err="1"/>
              <a:t>Kgs</a:t>
            </a:r>
            <a:r>
              <a:rPr lang="da-DK" sz="1108" dirty="0"/>
              <a:t>. Lyngby</a:t>
            </a:r>
          </a:p>
        </p:txBody>
      </p:sp>
      <p:cxnSp>
        <p:nvCxnSpPr>
          <p:cNvPr id="36" name="Lige forbindelse 35"/>
          <p:cNvCxnSpPr/>
          <p:nvPr/>
        </p:nvCxnSpPr>
        <p:spPr>
          <a:xfrm>
            <a:off x="1049198" y="6313319"/>
            <a:ext cx="2016000" cy="84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e 10"/>
          <p:cNvGrpSpPr/>
          <p:nvPr/>
        </p:nvGrpSpPr>
        <p:grpSpPr>
          <a:xfrm rot="21099710">
            <a:off x="-3816180" y="762658"/>
            <a:ext cx="577478" cy="725790"/>
            <a:chOff x="3517786" y="3418115"/>
            <a:chExt cx="1720588" cy="2148026"/>
          </a:xfrm>
          <a:effectLst>
            <a:outerShdw blurRad="139700" dist="38100" sx="105000" sy="105000" algn="l" rotWithShape="0">
              <a:prstClr val="black">
                <a:alpha val="40000"/>
              </a:prstClr>
            </a:outerShdw>
          </a:effectLst>
        </p:grpSpPr>
        <p:sp>
          <p:nvSpPr>
            <p:cNvPr id="6" name="Ellipse 5"/>
            <p:cNvSpPr/>
            <p:nvPr/>
          </p:nvSpPr>
          <p:spPr>
            <a:xfrm>
              <a:off x="3517786" y="3418115"/>
              <a:ext cx="1511414" cy="1375940"/>
            </a:xfrm>
            <a:prstGeom prst="ellipse">
              <a:avLst/>
            </a:prstGeom>
            <a:no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Afrundet rektangel 6"/>
            <p:cNvSpPr/>
            <p:nvPr/>
          </p:nvSpPr>
          <p:spPr>
            <a:xfrm rot="19406776">
              <a:off x="4965728" y="4547508"/>
              <a:ext cx="272646" cy="10186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Blokbue 8"/>
            <p:cNvSpPr/>
            <p:nvPr/>
          </p:nvSpPr>
          <p:spPr>
            <a:xfrm rot="2718346">
              <a:off x="4288168" y="3652959"/>
              <a:ext cx="636785" cy="340631"/>
            </a:xfrm>
            <a:prstGeom prst="blockArc">
              <a:avLst>
                <a:gd name="adj1" fmla="val 11327820"/>
                <a:gd name="adj2" fmla="val 21579424"/>
                <a:gd name="adj3" fmla="val 2042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cxnSp>
        <p:nvCxnSpPr>
          <p:cNvPr id="41" name="Lige forbindelse 40"/>
          <p:cNvCxnSpPr/>
          <p:nvPr/>
        </p:nvCxnSpPr>
        <p:spPr>
          <a:xfrm>
            <a:off x="3661404" y="6321564"/>
            <a:ext cx="1710891" cy="394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964962" y="1526483"/>
            <a:ext cx="49189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200" i="1" dirty="0" smtClean="0"/>
              <a:t>Alle </a:t>
            </a:r>
            <a:r>
              <a:rPr lang="da-DK" sz="1200" i="1" dirty="0"/>
              <a:t>virksomheder i Lyngby-Taarbæk </a:t>
            </a:r>
            <a:r>
              <a:rPr lang="da-DK" sz="1200" i="1" dirty="0" smtClean="0"/>
              <a:t>Kommune inden </a:t>
            </a:r>
            <a:r>
              <a:rPr lang="da-DK" sz="1200" i="1" dirty="0"/>
              <a:t>for handel, håndværk og service inviteres </a:t>
            </a:r>
            <a:r>
              <a:rPr lang="da-DK" sz="1200" i="1" dirty="0" smtClean="0"/>
              <a:t>til </a:t>
            </a:r>
          </a:p>
          <a:p>
            <a:pPr algn="ctr"/>
            <a:r>
              <a:rPr lang="da-DK" sz="2000" b="1" dirty="0" smtClean="0"/>
              <a:t>Skab forretning gennem dit sociale netværk</a:t>
            </a:r>
          </a:p>
        </p:txBody>
      </p:sp>
      <p:cxnSp>
        <p:nvCxnSpPr>
          <p:cNvPr id="22" name="Lige forbindelse 21"/>
          <p:cNvCxnSpPr/>
          <p:nvPr/>
        </p:nvCxnSpPr>
        <p:spPr>
          <a:xfrm>
            <a:off x="2281382" y="1477951"/>
            <a:ext cx="2324577" cy="188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/>
          <p:cNvSpPr/>
          <p:nvPr/>
        </p:nvSpPr>
        <p:spPr>
          <a:xfrm>
            <a:off x="1064438" y="553770"/>
            <a:ext cx="4645567" cy="887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846" dirty="0"/>
              <a:t>INVITATION TIL GÅ-HJEM-MØDE I VIDENSBYEN</a:t>
            </a:r>
          </a:p>
          <a:p>
            <a:pPr algn="ctr"/>
            <a:endParaRPr lang="da-DK" sz="1477" dirty="0">
              <a:solidFill>
                <a:srgbClr val="F04352"/>
              </a:solidFill>
            </a:endParaRPr>
          </a:p>
          <a:p>
            <a:pPr algn="ctr"/>
            <a:r>
              <a:rPr lang="da-DK" sz="1846" dirty="0">
                <a:solidFill>
                  <a:srgbClr val="EE4251"/>
                </a:solidFill>
              </a:rPr>
              <a:t>Tirsdag den </a:t>
            </a:r>
            <a:r>
              <a:rPr lang="da-DK" sz="1846" dirty="0" smtClean="0">
                <a:solidFill>
                  <a:srgbClr val="EE4251"/>
                </a:solidFill>
              </a:rPr>
              <a:t>24. maj kl</a:t>
            </a:r>
            <a:r>
              <a:rPr lang="da-DK" sz="1846" dirty="0">
                <a:solidFill>
                  <a:srgbClr val="EE4251"/>
                </a:solidFill>
              </a:rPr>
              <a:t>. 17.00-19.00</a:t>
            </a:r>
          </a:p>
        </p:txBody>
      </p:sp>
      <p:sp>
        <p:nvSpPr>
          <p:cNvPr id="5" name="Rektangel 4"/>
          <p:cNvSpPr/>
          <p:nvPr/>
        </p:nvSpPr>
        <p:spPr>
          <a:xfrm rot="700738">
            <a:off x="3389671" y="3214520"/>
            <a:ext cx="108000" cy="1181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/>
          <p:cNvSpPr txBox="1"/>
          <p:nvPr/>
        </p:nvSpPr>
        <p:spPr>
          <a:xfrm>
            <a:off x="1143000" y="2588288"/>
            <a:ext cx="4567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err="1"/>
              <a:t>Gå-hjem-møde</a:t>
            </a:r>
            <a:r>
              <a:rPr lang="da-DK" sz="1200" i="1" dirty="0"/>
              <a:t> om </a:t>
            </a:r>
            <a:r>
              <a:rPr lang="da-DK" sz="1200" i="1" dirty="0" smtClean="0"/>
              <a:t>salg via sociale medier</a:t>
            </a:r>
            <a:endParaRPr lang="da-DK" sz="1200" i="1" dirty="0"/>
          </a:p>
          <a:p>
            <a:endParaRPr lang="da-DK" sz="1200" i="1" dirty="0"/>
          </a:p>
        </p:txBody>
      </p:sp>
      <p:sp>
        <p:nvSpPr>
          <p:cNvPr id="30" name="Rektangel 29"/>
          <p:cNvSpPr/>
          <p:nvPr/>
        </p:nvSpPr>
        <p:spPr>
          <a:xfrm>
            <a:off x="958656" y="3120833"/>
            <a:ext cx="5025218" cy="27415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62"/>
          </a:p>
        </p:txBody>
      </p:sp>
      <p:sp>
        <p:nvSpPr>
          <p:cNvPr id="28" name="Rektangel 27"/>
          <p:cNvSpPr/>
          <p:nvPr/>
        </p:nvSpPr>
        <p:spPr>
          <a:xfrm>
            <a:off x="958656" y="3144834"/>
            <a:ext cx="3442817" cy="264566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da-DK" sz="1292" b="1" dirty="0" smtClean="0"/>
              <a:t>Leif Carlsen, Social Selling Company</a:t>
            </a:r>
          </a:p>
          <a:p>
            <a:r>
              <a:rPr lang="da-DK" sz="1100" dirty="0" smtClean="0"/>
              <a:t>er </a:t>
            </a:r>
            <a:r>
              <a:rPr lang="da-DK" sz="1100" dirty="0"/>
              <a:t>social </a:t>
            </a:r>
            <a:r>
              <a:rPr lang="da-DK" sz="1100" dirty="0" err="1"/>
              <a:t>selling</a:t>
            </a:r>
            <a:r>
              <a:rPr lang="da-DK" sz="1100" dirty="0"/>
              <a:t> </a:t>
            </a:r>
            <a:r>
              <a:rPr lang="da-DK" sz="1100" dirty="0" smtClean="0"/>
              <a:t>ekspert </a:t>
            </a:r>
            <a:r>
              <a:rPr lang="da-DK" sz="1100" dirty="0"/>
              <a:t>og lever og ånder for at hjælpe virksomheder med at udnytte det store potentiale, der ligger i at anvende de sociale medier forretningsmæssigt.  </a:t>
            </a:r>
          </a:p>
          <a:p>
            <a:endParaRPr lang="da-DK" sz="1100" dirty="0"/>
          </a:p>
          <a:p>
            <a:r>
              <a:rPr lang="da-DK" sz="1100" dirty="0" smtClean="0"/>
              <a:t>Foredraget </a:t>
            </a:r>
            <a:r>
              <a:rPr lang="da-DK" sz="1100" dirty="0"/>
              <a:t>giver dig som </a:t>
            </a:r>
            <a:r>
              <a:rPr lang="da-DK" sz="1100" dirty="0" smtClean="0"/>
              <a:t>deltager: </a:t>
            </a:r>
            <a:endParaRPr lang="da-DK" sz="1100" dirty="0"/>
          </a:p>
          <a:p>
            <a:pPr marL="171450" indent="-171450">
              <a:buClr>
                <a:srgbClr val="EE4251"/>
              </a:buClr>
              <a:buFont typeface="Wingdings" panose="05000000000000000000" pitchFamily="2" charset="2"/>
              <a:buChar char="§"/>
            </a:pPr>
            <a:r>
              <a:rPr lang="da-DK" sz="1100" dirty="0" smtClean="0"/>
              <a:t>Redskaber </a:t>
            </a:r>
            <a:r>
              <a:rPr lang="da-DK" sz="1100" dirty="0"/>
              <a:t>til at styrke dine relationer</a:t>
            </a:r>
          </a:p>
          <a:p>
            <a:pPr marL="171450" indent="-171450">
              <a:buClr>
                <a:srgbClr val="EE4251"/>
              </a:buClr>
              <a:buFont typeface="Wingdings" panose="05000000000000000000" pitchFamily="2" charset="2"/>
              <a:buChar char="§"/>
            </a:pPr>
            <a:r>
              <a:rPr lang="da-DK" sz="1100" dirty="0" smtClean="0"/>
              <a:t>Større </a:t>
            </a:r>
            <a:r>
              <a:rPr lang="da-DK" sz="1100" dirty="0"/>
              <a:t>indsigt i forretningsmulighederne dit netværk rummer</a:t>
            </a:r>
          </a:p>
          <a:p>
            <a:pPr marL="171450" indent="-171450">
              <a:buClr>
                <a:srgbClr val="EE4251"/>
              </a:buClr>
              <a:buFont typeface="Wingdings" panose="05000000000000000000" pitchFamily="2" charset="2"/>
              <a:buChar char="§"/>
            </a:pPr>
            <a:r>
              <a:rPr lang="da-DK" sz="1100" dirty="0" smtClean="0"/>
              <a:t>Forståelse </a:t>
            </a:r>
            <a:r>
              <a:rPr lang="da-DK" sz="1100" dirty="0"/>
              <a:t>for </a:t>
            </a:r>
            <a:r>
              <a:rPr lang="da-DK" sz="1100" dirty="0" err="1"/>
              <a:t>relationsværktøj</a:t>
            </a:r>
            <a:r>
              <a:rPr lang="da-DK" sz="1100" dirty="0"/>
              <a:t> som salgsværktøj</a:t>
            </a:r>
          </a:p>
          <a:p>
            <a:pPr marL="171450" indent="-171450">
              <a:buClr>
                <a:srgbClr val="EE4251"/>
              </a:buClr>
              <a:buFont typeface="Wingdings" panose="05000000000000000000" pitchFamily="2" charset="2"/>
              <a:buChar char="§"/>
            </a:pPr>
            <a:r>
              <a:rPr lang="da-DK" sz="1100" dirty="0" smtClean="0"/>
              <a:t>Inspiration </a:t>
            </a:r>
            <a:r>
              <a:rPr lang="da-DK" sz="1100" dirty="0"/>
              <a:t>til hvordan du giver et positivt indtryk på sociale medier</a:t>
            </a:r>
          </a:p>
          <a:p>
            <a:endParaRPr lang="da-DK" sz="1050" dirty="0" smtClean="0"/>
          </a:p>
          <a:p>
            <a:endParaRPr lang="da-DK" sz="1050" dirty="0"/>
          </a:p>
        </p:txBody>
      </p:sp>
      <p:sp>
        <p:nvSpPr>
          <p:cNvPr id="18" name="Tekstfelt 17"/>
          <p:cNvSpPr txBox="1"/>
          <p:nvPr/>
        </p:nvSpPr>
        <p:spPr>
          <a:xfrm>
            <a:off x="995532" y="5348508"/>
            <a:ext cx="4955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Foredraget er målrettet mindre virksomheder i Lyngby-Taarbæk Kommune inden for handel, håndværk og service. Læs mere på www.socialsellingcompany.dk</a:t>
            </a:r>
          </a:p>
          <a:p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-4120739" y="3538847"/>
            <a:ext cx="379162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/>
              <a:t>Leif er </a:t>
            </a:r>
            <a:r>
              <a:rPr lang="da-DK" sz="1100" dirty="0" smtClean="0"/>
              <a:t>social </a:t>
            </a:r>
            <a:r>
              <a:rPr lang="da-DK" sz="1100" dirty="0" err="1"/>
              <a:t>selling</a:t>
            </a:r>
            <a:r>
              <a:rPr lang="da-DK" sz="1100" dirty="0"/>
              <a:t> ekspert, og lever og ånder for at hjælpe </a:t>
            </a:r>
            <a:r>
              <a:rPr lang="da-DK" sz="1100" dirty="0" smtClean="0"/>
              <a:t>virksomheder med </a:t>
            </a:r>
            <a:r>
              <a:rPr lang="da-DK" sz="1100" dirty="0"/>
              <a:t>at udnytte det store potentiale, der ligger i at anvende de sociale medier forretningsmæssigt.  </a:t>
            </a:r>
            <a:endParaRPr lang="da-DK" sz="1100" dirty="0" smtClean="0"/>
          </a:p>
          <a:p>
            <a:endParaRPr lang="da-DK" sz="1100" dirty="0"/>
          </a:p>
          <a:p>
            <a:r>
              <a:rPr lang="da-DK" sz="1100" dirty="0"/>
              <a:t>Foredraget giver dig som deltager</a:t>
            </a:r>
            <a:r>
              <a:rPr lang="da-DK" sz="1100" dirty="0" smtClean="0"/>
              <a:t>:</a:t>
            </a:r>
            <a:endParaRPr lang="da-DK" sz="1100" dirty="0"/>
          </a:p>
          <a:p>
            <a:r>
              <a:rPr lang="da-DK" sz="1100" dirty="0"/>
              <a:t> </a:t>
            </a:r>
          </a:p>
          <a:p>
            <a:r>
              <a:rPr lang="da-DK" sz="1100" dirty="0"/>
              <a:t>·         Redskaber til at styrke dine relationer</a:t>
            </a:r>
          </a:p>
          <a:p>
            <a:r>
              <a:rPr lang="da-DK" sz="1100" dirty="0"/>
              <a:t>·         Større indsigt i forretningsmulighederne dit netværk rummer</a:t>
            </a:r>
          </a:p>
          <a:p>
            <a:r>
              <a:rPr lang="da-DK" sz="1100" dirty="0"/>
              <a:t>·         Forståelse for </a:t>
            </a:r>
            <a:r>
              <a:rPr lang="da-DK" sz="1100" dirty="0" err="1"/>
              <a:t>relationsværktøj</a:t>
            </a:r>
            <a:r>
              <a:rPr lang="da-DK" sz="1100" dirty="0"/>
              <a:t> som salgsværktøj</a:t>
            </a:r>
          </a:p>
          <a:p>
            <a:r>
              <a:rPr lang="da-DK" sz="1100" dirty="0"/>
              <a:t>·         Inspiration til hvordan du giver et positivt indtryk på sociale medier</a:t>
            </a:r>
          </a:p>
          <a:p>
            <a:r>
              <a:rPr lang="da-DK" sz="1100" dirty="0"/>
              <a:t> </a:t>
            </a:r>
          </a:p>
          <a:p>
            <a:r>
              <a:rPr lang="da-DK" sz="1100" dirty="0"/>
              <a:t>Foredraget er målrettet mindre virksomheder inden for handel, håndværk og service. Læs mere på </a:t>
            </a:r>
            <a:r>
              <a:rPr lang="da-DK" sz="1100" u="sng" dirty="0" smtClean="0"/>
              <a:t>www.socialsellingcompany.dk</a:t>
            </a:r>
            <a:endParaRPr lang="da-DK" sz="1100" dirty="0"/>
          </a:p>
          <a:p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493" y="3244034"/>
            <a:ext cx="1533880" cy="163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205</Words>
  <Application>Microsoft Office PowerPoint</Application>
  <PresentationFormat>Skærmshow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Vidensby</dc:creator>
  <cp:lastModifiedBy>Caroline Arends</cp:lastModifiedBy>
  <cp:revision>34</cp:revision>
  <cp:lastPrinted>2016-01-28T13:16:06Z</cp:lastPrinted>
  <dcterms:created xsi:type="dcterms:W3CDTF">2015-12-11T08:48:25Z</dcterms:created>
  <dcterms:modified xsi:type="dcterms:W3CDTF">2016-02-02T10:55:26Z</dcterms:modified>
</cp:coreProperties>
</file>